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4" r:id="rId5"/>
    <p:sldId id="258" r:id="rId6"/>
    <p:sldId id="259" r:id="rId7"/>
    <p:sldId id="269" r:id="rId8"/>
    <p:sldId id="265" r:id="rId9"/>
    <p:sldId id="272" r:id="rId10"/>
    <p:sldId id="264" r:id="rId11"/>
    <p:sldId id="260" r:id="rId12"/>
    <p:sldId id="266" r:id="rId13"/>
    <p:sldId id="270" r:id="rId14"/>
    <p:sldId id="271" r:id="rId15"/>
    <p:sldId id="273" r:id="rId16"/>
    <p:sldId id="267" r:id="rId17"/>
    <p:sldId id="268" r:id="rId18"/>
    <p:sldId id="26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99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953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806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7891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485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9557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93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76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41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60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75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58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66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71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5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647B-F24A-4257-936E-009CA5005AC2}" type="datetimeFigureOut">
              <a:rPr lang="nl-NL" smtClean="0"/>
              <a:t>16-8-2022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038504-F0D9-4D4A-ACBA-F058134260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95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Fm0poMkcIi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youtube.com/watch?v=Zt9yqRmVPG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B0287A-B312-8687-4A0F-86DCDB1786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10430A-9BD3-4F61-5FA4-A4106C596A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/>
              <a:t>Les 2:</a:t>
            </a: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Hoofdstuk 1: Voorkomen van ongevallen en EHBO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Hoofdstuk 2: Onveilige situaties en risico’s </a:t>
            </a:r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Hoofdstuk 3: Handelen in acute situaties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321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9952C-D52E-013A-6B31-AF561DB3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EHBO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7FA45D-4E33-A04E-7925-F8845CC82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Eerste hulp bij ongelukken </a:t>
            </a:r>
          </a:p>
          <a:p>
            <a:r>
              <a:rPr lang="nl-NL" dirty="0"/>
              <a:t>Wees voorbereid op een noodsituatie</a:t>
            </a:r>
          </a:p>
          <a:p>
            <a:pPr lvl="1"/>
            <a:r>
              <a:rPr lang="nl-NL" dirty="0"/>
              <a:t>Zet nummers in je telefoon, weet hoe de luidsprekerfunctie werkt</a:t>
            </a:r>
          </a:p>
          <a:p>
            <a:pPr lvl="1"/>
            <a:r>
              <a:rPr lang="nl-NL" dirty="0"/>
              <a:t>Download de rode kruis EHBO app</a:t>
            </a:r>
          </a:p>
          <a:p>
            <a:pPr lvl="1"/>
            <a:r>
              <a:rPr lang="nl-NL" dirty="0"/>
              <a:t>Houd je kennis en vaardigheden up </a:t>
            </a:r>
            <a:r>
              <a:rPr lang="nl-NL" dirty="0" err="1"/>
              <a:t>to</a:t>
            </a:r>
            <a:r>
              <a:rPr lang="nl-NL" dirty="0"/>
              <a:t> date</a:t>
            </a:r>
          </a:p>
          <a:p>
            <a:r>
              <a:rPr lang="nl-NL" dirty="0"/>
              <a:t>In Nederland heb je als EHBO-er geen medische plichten</a:t>
            </a:r>
          </a:p>
          <a:p>
            <a:r>
              <a:rPr lang="nl-NL" dirty="0"/>
              <a:t>Je mag geen medische handelingen uitvoeren en geen diagnoses stellen</a:t>
            </a:r>
          </a:p>
          <a:p>
            <a:r>
              <a:rPr lang="nl-NL" dirty="0"/>
              <a:t>Je moet naar kunnen zo goed mogelijk eerste hulp verlenen</a:t>
            </a:r>
          </a:p>
        </p:txBody>
      </p:sp>
      <p:pic>
        <p:nvPicPr>
          <p:cNvPr id="1026" name="Picture 2" descr="Wat is EHBO? – Koninklijke Nederlandse Vereniging EHBO Soest">
            <a:extLst>
              <a:ext uri="{FF2B5EF4-FFF2-40B4-BE49-F238E27FC236}">
                <a16:creationId xmlns:a16="http://schemas.microsoft.com/office/drawing/2014/main" id="{1CFC51A8-4C86-7F3B-E4B4-D8BE31FBF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626" y="3946987"/>
            <a:ext cx="2743986" cy="274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173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2A7E5-3DCD-6F4E-1236-3713D29A7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112 bellen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76A6F9-E588-2C78-849B-557B63614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112 Bellen | Tutorial | </a:t>
            </a:r>
            <a:r>
              <a:rPr lang="nl-NL" dirty="0" err="1">
                <a:hlinkClick r:id="rId2"/>
              </a:rPr>
              <a:t>Zapp</a:t>
            </a:r>
            <a:r>
              <a:rPr lang="nl-NL" dirty="0">
                <a:hlinkClick r:id="rId2"/>
              </a:rPr>
              <a:t> Skills – YouTube</a:t>
            </a:r>
            <a:endParaRPr lang="nl-NL" dirty="0"/>
          </a:p>
          <a:p>
            <a:r>
              <a:rPr lang="nl-NL" dirty="0"/>
              <a:t>Bel alleen bij levensbedreigende situaties of als een slachtoffer niet zelf kan worden vervoerd</a:t>
            </a:r>
          </a:p>
          <a:p>
            <a:r>
              <a:rPr lang="nl-NL" dirty="0"/>
              <a:t>Laat iemand anders bellen als je zelf eerste hulp moet verlenen, vraag diegene altijd om terugkoppeling</a:t>
            </a:r>
          </a:p>
          <a:p>
            <a:r>
              <a:rPr lang="nl-NL" dirty="0"/>
              <a:t>Zet de telefoon op luidspreker</a:t>
            </a:r>
          </a:p>
          <a:p>
            <a:r>
              <a:rPr lang="nl-NL" dirty="0"/>
              <a:t>Communiceer helder, kort, maar benoem wel alles</a:t>
            </a:r>
          </a:p>
          <a:p>
            <a:r>
              <a:rPr lang="nl-NL" dirty="0"/>
              <a:t>Volg de aanwijzingen van de centralist op</a:t>
            </a:r>
          </a:p>
        </p:txBody>
      </p:sp>
      <p:pic>
        <p:nvPicPr>
          <p:cNvPr id="3074" name="Picture 2" descr="112 bellen, wat doe jij? - Veiligheidsregio IJsselland">
            <a:extLst>
              <a:ext uri="{FF2B5EF4-FFF2-40B4-BE49-F238E27FC236}">
                <a16:creationId xmlns:a16="http://schemas.microsoft.com/office/drawing/2014/main" id="{03E0FBE8-C071-57D3-D15D-F1F55E86B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36" y="3956893"/>
            <a:ext cx="3618216" cy="240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57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F5A8F-74C3-302E-7094-05D09877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Zorgen voor veiligheid in een noodsituatie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AAB42B-9D9F-DEF8-17F4-B7678BBBA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Eigen veiligheid gaat ALTIJD voor!</a:t>
            </a:r>
          </a:p>
          <a:p>
            <a:r>
              <a:rPr lang="nl-NL" dirty="0"/>
              <a:t>Bescherm je zelf met hulpmiddelen zoals handschoenen </a:t>
            </a:r>
          </a:p>
          <a:p>
            <a:r>
              <a:rPr lang="nl-NL" dirty="0"/>
              <a:t>Verplaats een slachtoffer als de situatie niet veilig is</a:t>
            </a:r>
          </a:p>
          <a:p>
            <a:r>
              <a:rPr lang="nl-NL" dirty="0"/>
              <a:t>Mogelijk besmette kleding moet worden uitgetrokken </a:t>
            </a:r>
          </a:p>
        </p:txBody>
      </p:sp>
      <p:pic>
        <p:nvPicPr>
          <p:cNvPr id="6146" name="Picture 2" descr="Veiligheid &amp; Kwaliteit - A. de Reus">
            <a:extLst>
              <a:ext uri="{FF2B5EF4-FFF2-40B4-BE49-F238E27FC236}">
                <a16:creationId xmlns:a16="http://schemas.microsoft.com/office/drawing/2014/main" id="{F521A371-DC35-D0AC-9AC5-461F2F8FA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043" y="3583223"/>
            <a:ext cx="2688328" cy="268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5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F9C08-B6E6-3AC2-3495-3B4811F75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slachtoffer verplaatsen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76A949-B16E-296C-5E32-139AD0B6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Rautekgreep</a:t>
            </a:r>
          </a:p>
          <a:p>
            <a:r>
              <a:rPr lang="nl-NL" dirty="0">
                <a:hlinkClick r:id="rId2"/>
              </a:rPr>
              <a:t>De </a:t>
            </a:r>
            <a:r>
              <a:rPr lang="nl-NL" dirty="0" err="1">
                <a:hlinkClick r:id="rId2"/>
              </a:rPr>
              <a:t>rautekgreep</a:t>
            </a:r>
            <a:r>
              <a:rPr lang="nl-NL" dirty="0">
                <a:hlinkClick r:id="rId2"/>
              </a:rPr>
              <a:t> vanaf de grond – YouTube</a:t>
            </a:r>
            <a:r>
              <a:rPr lang="nl-NL" dirty="0"/>
              <a:t> </a:t>
            </a:r>
          </a:p>
        </p:txBody>
      </p:sp>
      <p:pic>
        <p:nvPicPr>
          <p:cNvPr id="7170" name="Picture 2" descr="Technieken Scouting - EHBO - Scouts Gent De Zwaluw - 120e FOS">
            <a:extLst>
              <a:ext uri="{FF2B5EF4-FFF2-40B4-BE49-F238E27FC236}">
                <a16:creationId xmlns:a16="http://schemas.microsoft.com/office/drawing/2014/main" id="{E92161B0-9572-0730-18D6-68F536D66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791" y="3638265"/>
            <a:ext cx="3690944" cy="240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801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1F7AC-1EFC-03A4-D4BA-2C7FDC5A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Acute situatie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CB145-7A0D-9AAB-1B3A-07A807043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Houd rekening met gevoelens van jezelf en anderen</a:t>
            </a:r>
          </a:p>
          <a:p>
            <a:r>
              <a:rPr lang="nl-NL" dirty="0"/>
              <a:t>Blijf rustig, handel snel en communiceer goed</a:t>
            </a:r>
          </a:p>
          <a:p>
            <a:r>
              <a:rPr lang="nl-NL" dirty="0"/>
              <a:t>Volg het stappenplan </a:t>
            </a:r>
          </a:p>
          <a:p>
            <a:pPr lvl="1"/>
            <a:r>
              <a:rPr lang="nl-NL" dirty="0"/>
              <a:t>Zorg voor veiligheid</a:t>
            </a:r>
          </a:p>
          <a:p>
            <a:pPr lvl="1"/>
            <a:r>
              <a:rPr lang="nl-NL" dirty="0"/>
              <a:t>Wat is er gebeurd?</a:t>
            </a:r>
          </a:p>
          <a:p>
            <a:pPr lvl="1"/>
            <a:r>
              <a:rPr lang="nl-NL" dirty="0"/>
              <a:t>Stel het slachtoffer gerust en bescherm het slachtoffer</a:t>
            </a:r>
          </a:p>
          <a:p>
            <a:pPr lvl="1"/>
            <a:r>
              <a:rPr lang="nl-NL" dirty="0"/>
              <a:t>Zorg voor hulp</a:t>
            </a:r>
          </a:p>
          <a:p>
            <a:pPr lvl="1"/>
            <a:r>
              <a:rPr lang="nl-NL" dirty="0"/>
              <a:t>Verleen eerste hulp </a:t>
            </a:r>
          </a:p>
        </p:txBody>
      </p:sp>
    </p:spTree>
    <p:extLst>
      <p:ext uri="{BB962C8B-B14F-4D97-AF65-F5344CB8AC3E}">
        <p14:creationId xmlns:p14="http://schemas.microsoft.com/office/powerpoint/2010/main" val="1501541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6108A-9540-BE27-AAC7-9234A8A7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0388D7-B603-42A7-82D0-71E2DEA9C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2: Afsluiter  </a:t>
            </a:r>
          </a:p>
          <a:p>
            <a:r>
              <a:rPr lang="nl-NL" dirty="0"/>
              <a:t>Volgende week: hoofdstuk 4: wonden en oogletsel</a:t>
            </a:r>
          </a:p>
          <a:p>
            <a:endParaRPr lang="nl-NL" dirty="0"/>
          </a:p>
        </p:txBody>
      </p:sp>
      <p:pic>
        <p:nvPicPr>
          <p:cNvPr id="11266" name="Picture 2" descr="Xivano (12) fietste gewoon naar school tot er vuurwerk in z'n gezicht  ontploft: 'Fuck, we hebben hem geraakt' | Foto | AD.nl">
            <a:extLst>
              <a:ext uri="{FF2B5EF4-FFF2-40B4-BE49-F238E27FC236}">
                <a16:creationId xmlns:a16="http://schemas.microsoft.com/office/drawing/2014/main" id="{61350805-4E45-8D70-8003-5AFFA2252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514" y="35337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B711D08-1F49-56D2-19F3-005EAD181CC1}"/>
              </a:ext>
            </a:extLst>
          </p:cNvPr>
          <p:cNvSpPr txBox="1"/>
          <p:nvPr/>
        </p:nvSpPr>
        <p:spPr>
          <a:xfrm>
            <a:off x="5524500" y="4781550"/>
            <a:ext cx="2466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Wat doe je bij vuurwerk in het oog? </a:t>
            </a:r>
          </a:p>
        </p:txBody>
      </p:sp>
    </p:spTree>
    <p:extLst>
      <p:ext uri="{BB962C8B-B14F-4D97-AF65-F5344CB8AC3E}">
        <p14:creationId xmlns:p14="http://schemas.microsoft.com/office/powerpoint/2010/main" val="178527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5AAF0-B3D1-CAB8-4879-619B1ACF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718D3D-03F4-98B6-402D-E35D3D345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Probeer ongelukken te voorkomen door situaties te analyseren en risico’s op te lossen</a:t>
            </a:r>
          </a:p>
          <a:p>
            <a:r>
              <a:rPr lang="nl-NL" dirty="0"/>
              <a:t>Als EHBO-er moet je altijd eerst voor je eigen veiligheid zorgen en dan voor anderen</a:t>
            </a:r>
          </a:p>
          <a:p>
            <a:r>
              <a:rPr lang="nl-NL" dirty="0"/>
              <a:t>Als EHBO-er doe je zoveel mogelijk je best om iemand te helpen</a:t>
            </a:r>
          </a:p>
          <a:p>
            <a:r>
              <a:rPr lang="nl-NL" dirty="0"/>
              <a:t>Ken het stappenplan en blijf rustig in acute situaties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97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B39DB-C5A8-997F-6E8C-8D8C13137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8B7A4-B57C-9524-03E9-93358F5CD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194" name="Picture 2" descr="Vragen - KDO Krimpen">
            <a:extLst>
              <a:ext uri="{FF2B5EF4-FFF2-40B4-BE49-F238E27FC236}">
                <a16:creationId xmlns:a16="http://schemas.microsoft.com/office/drawing/2014/main" id="{0E9B5D49-477E-FDDF-8C1C-D68198DB1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972" y="1368441"/>
            <a:ext cx="7744736" cy="433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327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B9552-6D45-B424-709A-0C1AB03E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de volgende les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44EA43-7C73-B00F-1224-E89004BC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1, 2 en 3</a:t>
            </a:r>
          </a:p>
          <a:p>
            <a:r>
              <a:rPr lang="nl-NL" dirty="0"/>
              <a:t>Volgende les hoofdstuk 4: wonden en oogletsel</a:t>
            </a:r>
          </a:p>
          <a:p>
            <a:r>
              <a:rPr lang="nl-NL" dirty="0"/>
              <a:t>Aan de slag met je planning   </a:t>
            </a:r>
          </a:p>
        </p:txBody>
      </p:sp>
      <p:pic>
        <p:nvPicPr>
          <p:cNvPr id="9218" name="Picture 2" descr="Didactief | Alles op een rij over... Huiswerk in het vo">
            <a:extLst>
              <a:ext uri="{FF2B5EF4-FFF2-40B4-BE49-F238E27FC236}">
                <a16:creationId xmlns:a16="http://schemas.microsoft.com/office/drawing/2014/main" id="{8D984255-3A79-AF39-1FAF-4BF07EB68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604" y="3291840"/>
            <a:ext cx="3464398" cy="274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69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915F3-00F4-DF8E-6555-7DCA6CE99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364CD3-2CC2-21DD-51C3-1D6573F4F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weet je nog? 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Bespreken hoofdstuk 1, 2 en 3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</p:txBody>
      </p:sp>
    </p:spTree>
    <p:extLst>
      <p:ext uri="{BB962C8B-B14F-4D97-AF65-F5344CB8AC3E}">
        <p14:creationId xmlns:p14="http://schemas.microsoft.com/office/powerpoint/2010/main" val="186154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322C0-ECA4-6FBD-2641-464510BA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34A182-243D-C5CF-28BE-F60057F93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Wat is op school een risico op een ongeluk? </a:t>
            </a:r>
          </a:p>
          <a:p>
            <a:endParaRPr lang="nl-NL" dirty="0"/>
          </a:p>
        </p:txBody>
      </p:sp>
      <p:pic>
        <p:nvPicPr>
          <p:cNvPr id="12290" name="Picture 2" descr="JenaXL (Zwolle) | Scholen op de kaart">
            <a:extLst>
              <a:ext uri="{FF2B5EF4-FFF2-40B4-BE49-F238E27FC236}">
                <a16:creationId xmlns:a16="http://schemas.microsoft.com/office/drawing/2014/main" id="{C45A2325-1618-D277-66E1-AAE091668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87736"/>
            <a:ext cx="4394947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92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5CD4F-EFF7-8F95-D919-D30452F13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4C297F-4757-76BD-7CF9-1CD9BE8A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2311"/>
            <a:ext cx="8596668" cy="4459052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onveilige situaties op de werkvloer herkennen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onveilige situaties bespreekbaar maken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uitleggen hoe verwonding, verbranding en vergiftiging voorkomen kunnen worden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mogelijkheden en beperkingen van een bezoeker signaleren met de daarbij behorende risico’s en gevaren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bij onveilige situaties hulp inroepen en bereikbaar zijn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handelingen uitvoeren volgens veiligheidsrichtlijnen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in acute situaties handelen volgens een stappenplan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bij onveilige situaties hulp inroepen en bereikbaar zijn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aangeven wat er minimaal in een verbanddoos moet zitten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941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C72EB-F113-1DD6-006A-044C095A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Voorkomen van ongevallen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1427D2-6BA4-35BD-90E9-B05F7AF7C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137"/>
            <a:ext cx="8596668" cy="459422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Observeer de situaties om je heen. Breng risico’s in kaart en zoek naar oplossingen. </a:t>
            </a:r>
          </a:p>
          <a:p>
            <a:r>
              <a:rPr lang="nl-NL" dirty="0"/>
              <a:t>In de thuissituatie</a:t>
            </a:r>
          </a:p>
          <a:p>
            <a:pPr lvl="1"/>
            <a:r>
              <a:rPr lang="nl-NL" dirty="0"/>
              <a:t>Bijvoorbeeld afdekken stopcontacten kinderen, drempelhulp voor de rollator van oma, scherpe messen gescheiden houden van de standaardmessen.</a:t>
            </a:r>
          </a:p>
          <a:p>
            <a:r>
              <a:rPr lang="nl-NL" dirty="0"/>
              <a:t>In de werksituatie/schoolsituatie</a:t>
            </a:r>
          </a:p>
          <a:p>
            <a:pPr lvl="1"/>
            <a:r>
              <a:rPr lang="nl-NL" dirty="0"/>
              <a:t>ARBO dienst: stelt regels op waar een werkgever zich aan moet houden. Bijvoorbeeld max gewicht dat iemand mag tillen, ventilatie, werktijden</a:t>
            </a:r>
          </a:p>
          <a:p>
            <a:pPr lvl="1"/>
            <a:r>
              <a:rPr lang="nl-NL" dirty="0"/>
              <a:t>Aanpassingen voor mensen met handicap. Bijvoorbeeld lift, ruim toilet, geen drempels</a:t>
            </a:r>
          </a:p>
          <a:p>
            <a:r>
              <a:rPr lang="nl-NL" dirty="0"/>
              <a:t>In de evenementensector </a:t>
            </a:r>
          </a:p>
          <a:p>
            <a:pPr lvl="1"/>
            <a:r>
              <a:rPr lang="nl-NL" dirty="0"/>
              <a:t>Analyseren waar de risico’s zitten en hierop een plan van aanpak maken en uitvoeren</a:t>
            </a:r>
          </a:p>
          <a:p>
            <a:pPr lvl="1"/>
            <a:r>
              <a:rPr lang="nl-NL" dirty="0"/>
              <a:t>Bijvoorbeeld veel mensen geeft een risico op vechtpartijen en daarom inzetten van beveiliging. Geen losse </a:t>
            </a:r>
            <a:r>
              <a:rPr lang="nl-NL" dirty="0" err="1"/>
              <a:t>electriciteitskabels</a:t>
            </a:r>
            <a:r>
              <a:rPr lang="nl-NL" dirty="0"/>
              <a:t>. </a:t>
            </a:r>
          </a:p>
        </p:txBody>
      </p:sp>
      <p:pic>
        <p:nvPicPr>
          <p:cNvPr id="2050" name="Picture 2" descr="Ongevallen met kinderen voorkomen: een complete gids : Sitly blog">
            <a:extLst>
              <a:ext uri="{FF2B5EF4-FFF2-40B4-BE49-F238E27FC236}">
                <a16:creationId xmlns:a16="http://schemas.microsoft.com/office/drawing/2014/main" id="{AE04863D-530E-461B-4B7F-3429A1542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680" y="459299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7 tips om ongevallen op de werkvloer te voorkomen | ARBO centrum">
            <a:extLst>
              <a:ext uri="{FF2B5EF4-FFF2-40B4-BE49-F238E27FC236}">
                <a16:creationId xmlns:a16="http://schemas.microsoft.com/office/drawing/2014/main" id="{A6C954B4-13A8-401E-6191-81F5740AA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2021" y="2487639"/>
            <a:ext cx="2619034" cy="146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antal ongelukken tijdens gymles groeit | Mening | ed.nl">
            <a:extLst>
              <a:ext uri="{FF2B5EF4-FFF2-40B4-BE49-F238E27FC236}">
                <a16:creationId xmlns:a16="http://schemas.microsoft.com/office/drawing/2014/main" id="{38520385-9C2D-BEC1-8437-BD0C5DB4F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63" y="261080"/>
            <a:ext cx="2620552" cy="166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24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075A7-0128-D71C-50A7-5A6C266E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Onveilige situaties bespreken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E89783-27DA-1D81-EE38-28FEE508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Wat?</a:t>
            </a:r>
          </a:p>
          <a:p>
            <a:r>
              <a:rPr lang="nl-NL" dirty="0"/>
              <a:t>Waar?</a:t>
            </a:r>
          </a:p>
          <a:p>
            <a:r>
              <a:rPr lang="nl-NL" dirty="0"/>
              <a:t>Wie?</a:t>
            </a:r>
          </a:p>
          <a:p>
            <a:r>
              <a:rPr lang="nl-NL" dirty="0"/>
              <a:t>Waarom?</a:t>
            </a:r>
          </a:p>
          <a:p>
            <a:r>
              <a:rPr lang="nl-NL" dirty="0"/>
              <a:t>Wanneer?</a:t>
            </a:r>
          </a:p>
          <a:p>
            <a:r>
              <a:rPr lang="nl-NL" dirty="0"/>
              <a:t>Hoe? </a:t>
            </a:r>
          </a:p>
        </p:txBody>
      </p:sp>
      <p:pic>
        <p:nvPicPr>
          <p:cNvPr id="4098" name="Picture 2" descr="Veiligheid | TBI">
            <a:extLst>
              <a:ext uri="{FF2B5EF4-FFF2-40B4-BE49-F238E27FC236}">
                <a16:creationId xmlns:a16="http://schemas.microsoft.com/office/drawing/2014/main" id="{019871F5-BB21-2A81-AF7B-0522647FF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578" y="3429000"/>
            <a:ext cx="4100376" cy="230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527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A9A869-B7D4-5419-F4F4-CA43C2C2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Risicogroepen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353613-CD9B-C1A1-14AA-720D94BAD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Kinderen</a:t>
            </a:r>
          </a:p>
          <a:p>
            <a:r>
              <a:rPr lang="nl-NL" dirty="0"/>
              <a:t>Ouderen</a:t>
            </a:r>
          </a:p>
          <a:p>
            <a:r>
              <a:rPr lang="nl-NL" dirty="0"/>
              <a:t>Gehandicapten, fysiek en/of mentaal</a:t>
            </a:r>
          </a:p>
          <a:p>
            <a:endParaRPr lang="nl-NL" dirty="0"/>
          </a:p>
        </p:txBody>
      </p:sp>
      <p:pic>
        <p:nvPicPr>
          <p:cNvPr id="5122" name="Picture 2" descr="Informatie over | Escape Mobility Company">
            <a:extLst>
              <a:ext uri="{FF2B5EF4-FFF2-40B4-BE49-F238E27FC236}">
                <a16:creationId xmlns:a16="http://schemas.microsoft.com/office/drawing/2014/main" id="{BD84D56D-3ACF-F8B8-F9AB-DAC897114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220" y="3529218"/>
            <a:ext cx="3484782" cy="265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29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0E712-E07D-48C1-14B3-86688333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FF135F-4773-404C-A975-AAFF3DE8E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van hoofdstuk 1, opdracht 1 onveilige situaties</a:t>
            </a:r>
          </a:p>
        </p:txBody>
      </p:sp>
      <p:pic>
        <p:nvPicPr>
          <p:cNvPr id="10242" name="Picture 2" descr="JenaXL - Wikipedia">
            <a:extLst>
              <a:ext uri="{FF2B5EF4-FFF2-40B4-BE49-F238E27FC236}">
                <a16:creationId xmlns:a16="http://schemas.microsoft.com/office/drawing/2014/main" id="{E5849B6A-19FA-2F49-0B8F-7A7B1ECA7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559" y="3115064"/>
            <a:ext cx="4397443" cy="292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0224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2299</TotalTime>
  <Words>667</Words>
  <Application>Microsoft Office PowerPoint</Application>
  <PresentationFormat>Breedbeeld</PresentationFormat>
  <Paragraphs>97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Times New Roman</vt:lpstr>
      <vt:lpstr>Trebuchet MS</vt:lpstr>
      <vt:lpstr>Wingdings 3</vt:lpstr>
      <vt:lpstr>Facet</vt:lpstr>
      <vt:lpstr>Voorkomen van ongevallen en EHBO</vt:lpstr>
      <vt:lpstr>Wat gaan we doen vandaag? </vt:lpstr>
      <vt:lpstr>Wat weten we nog? </vt:lpstr>
      <vt:lpstr>Bonusvraag</vt:lpstr>
      <vt:lpstr>Leerdoelen</vt:lpstr>
      <vt:lpstr>Voorkomen van ongevallen</vt:lpstr>
      <vt:lpstr>Onveilige situaties bespreken </vt:lpstr>
      <vt:lpstr>Risicogroepen </vt:lpstr>
      <vt:lpstr>Opdracht </vt:lpstr>
      <vt:lpstr>EHBO</vt:lpstr>
      <vt:lpstr>112 bellen </vt:lpstr>
      <vt:lpstr>Zorgen voor veiligheid in een noodsituatie </vt:lpstr>
      <vt:lpstr>Het slachtoffer verplaatsen </vt:lpstr>
      <vt:lpstr>Acute situatie </vt:lpstr>
      <vt:lpstr>Opdracht</vt:lpstr>
      <vt:lpstr>Om te onthouden </vt:lpstr>
      <vt:lpstr>PowerPoint-presentatie</vt:lpstr>
      <vt:lpstr>Huiswerk voor de volgende 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16</cp:revision>
  <dcterms:created xsi:type="dcterms:W3CDTF">2022-08-15T11:47:10Z</dcterms:created>
  <dcterms:modified xsi:type="dcterms:W3CDTF">2022-08-17T12:20:05Z</dcterms:modified>
</cp:coreProperties>
</file>